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493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8" algn="l" defTabSz="914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56" algn="l" defTabSz="914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34" algn="l" defTabSz="914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12" algn="l" defTabSz="914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90" algn="l" defTabSz="914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68" algn="l" defTabSz="914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45" algn="l" defTabSz="914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24" algn="l" defTabSz="914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DFA"/>
    <a:srgbClr val="2B96F6"/>
    <a:srgbClr val="3F81B6"/>
    <a:srgbClr val="9FDBF6"/>
    <a:srgbClr val="F0F7FB"/>
    <a:srgbClr val="EDF6FD"/>
    <a:srgbClr val="356D9B"/>
    <a:srgbClr val="375B7D"/>
    <a:srgbClr val="F77984"/>
    <a:srgbClr val="D06F8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119" autoAdjust="0"/>
    <p:restoredTop sz="82726" autoAdjust="0"/>
  </p:normalViewPr>
  <p:slideViewPr>
    <p:cSldViewPr snapToGrid="0">
      <p:cViewPr>
        <p:scale>
          <a:sx n="70" d="100"/>
          <a:sy n="70" d="100"/>
        </p:scale>
        <p:origin x="-2004" y="-6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7B356-44B7-4C91-9F05-1F5067729FA3}" type="datetimeFigureOut">
              <a:rPr lang="zh-CN" altLang="en-US" smtClean="0"/>
              <a:pPr/>
              <a:t>2023/8/30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BF2FF-AB26-42B1-B18B-19F5B70C60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5508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8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56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34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12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90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68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45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24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BF2FF-AB26-42B1-B18B-19F5B70C603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13530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>
            <a:gsLst>
              <a:gs pos="0">
                <a:srgbClr val="EDF6FD"/>
              </a:gs>
              <a:gs pos="100000">
                <a:schemeClr val="bg1"/>
              </a:gs>
            </a:gsLst>
            <a:lin ang="5400000" scaled="1"/>
          </a:gra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2" name="椭圆 1"/>
          <p:cNvSpPr/>
          <p:nvPr userDrawn="1"/>
        </p:nvSpPr>
        <p:spPr>
          <a:xfrm flipV="1">
            <a:off x="1085013" y="955029"/>
            <a:ext cx="252062" cy="259432"/>
          </a:xfrm>
          <a:prstGeom prst="ellipse">
            <a:avLst/>
          </a:prstGeom>
          <a:gradFill>
            <a:gsLst>
              <a:gs pos="0">
                <a:srgbClr val="9FDBF6"/>
              </a:gs>
              <a:gs pos="100000">
                <a:srgbClr val="2B96F6"/>
              </a:gs>
            </a:gsLst>
            <a:lin ang="2700000" scaled="1"/>
          </a:gra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sp>
        <p:nvSpPr>
          <p:cNvPr id="3" name="椭圆 2"/>
          <p:cNvSpPr/>
          <p:nvPr userDrawn="1"/>
        </p:nvSpPr>
        <p:spPr>
          <a:xfrm flipV="1">
            <a:off x="542771" y="1213957"/>
            <a:ext cx="160399" cy="165088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24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1774338" y="1044489"/>
            <a:ext cx="10066548" cy="0"/>
          </a:xfrm>
          <a:prstGeom prst="line">
            <a:avLst/>
          </a:prstGeom>
          <a:ln w="25400">
            <a:gradFill>
              <a:gsLst>
                <a:gs pos="0">
                  <a:srgbClr val="9FDBF6"/>
                </a:gs>
                <a:gs pos="100000">
                  <a:srgbClr val="2B96F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/>
          <p:cNvSpPr/>
          <p:nvPr userDrawn="1"/>
        </p:nvSpPr>
        <p:spPr>
          <a:xfrm flipV="1">
            <a:off x="1129081" y="525483"/>
            <a:ext cx="148229" cy="152562"/>
          </a:xfrm>
          <a:prstGeom prst="ellipse">
            <a:avLst/>
          </a:prstGeom>
          <a:solidFill>
            <a:schemeClr val="bg1"/>
          </a:soli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26392" y="368536"/>
            <a:ext cx="685096" cy="607196"/>
            <a:chOff x="3564960" y="1373389"/>
            <a:chExt cx="981452" cy="869854"/>
          </a:xfrm>
          <a:effectLst>
            <a:outerShdw blurRad="190500" dist="63500" dir="2700000" algn="tl" rotWithShape="0">
              <a:prstClr val="black">
                <a:alpha val="25000"/>
              </a:prstClr>
            </a:outerShdw>
          </a:effectLst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 rot="10800000">
              <a:off x="3564960" y="1373389"/>
              <a:ext cx="981452" cy="86985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98000">
                  <a:srgbClr val="9FDBF6"/>
                </a:gs>
                <a:gs pos="0">
                  <a:srgbClr val="2B96F6"/>
                </a:gs>
              </a:gsLst>
              <a:lin ang="2700000" scaled="1"/>
            </a:gradFill>
            <a:ln w="2540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400" dirty="0">
                <a:solidFill>
                  <a:prstClr val="black"/>
                </a:solidFill>
                <a:latin typeface="字魂45号-冰宇雅宋" panose="00000500000000000000" pitchFamily="2" charset="-122"/>
                <a:ea typeface="字魂45号-冰宇雅宋" panose="00000500000000000000" pitchFamily="2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714541" y="1564750"/>
              <a:ext cx="710055" cy="5731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01</a:t>
              </a:r>
              <a:endParaRPr lang="zh-CN" altLang="en-US" sz="2000" dirty="0">
                <a:solidFill>
                  <a:schemeClr val="bg1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14" name="标题 1"/>
          <p:cNvSpPr txBox="1">
            <a:spLocks/>
          </p:cNvSpPr>
          <p:nvPr userDrawn="1"/>
        </p:nvSpPr>
        <p:spPr>
          <a:xfrm>
            <a:off x="1718918" y="404630"/>
            <a:ext cx="2467492" cy="683927"/>
          </a:xfrm>
          <a:prstGeom prst="rect">
            <a:avLst/>
          </a:prstGeom>
        </p:spPr>
        <p:txBody>
          <a:bodyPr lIns="91415" tIns="45708" rIns="91415" bIns="45708" anchor="ctr">
            <a:normAutofit/>
          </a:bodyPr>
          <a:lstStyle>
            <a:lvl1pPr algn="ctr" defTabSz="9141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bg1"/>
                </a:solidFill>
                <a:effectLst/>
                <a:latin typeface="+mj-ea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25400" dir="2700000" algn="tl">
                    <a:srgbClr val="000000">
                      <a:alpha val="15000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医学研究项目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25400" dist="25400" dir="2700000" algn="tl">
                  <a:srgbClr val="000000">
                    <a:alpha val="15000"/>
                  </a:srgb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3707900" y="691173"/>
            <a:ext cx="1662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Medical Research Report</a:t>
            </a:r>
            <a:endParaRPr lang="zh-CN" altLang="en-US" sz="1000" dirty="0">
              <a:solidFill>
                <a:schemeClr val="bg1">
                  <a:lumMod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091" t="32525" r="10757" b="51313"/>
          <a:stretch/>
        </p:blipFill>
        <p:spPr>
          <a:xfrm>
            <a:off x="11047697" y="350330"/>
            <a:ext cx="991908" cy="79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1850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>
            <a:gsLst>
              <a:gs pos="0">
                <a:srgbClr val="EDF6FD"/>
              </a:gs>
              <a:gs pos="100000">
                <a:schemeClr val="bg1"/>
              </a:gs>
            </a:gsLst>
            <a:lin ang="5400000" scaled="1"/>
          </a:gra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2" name="椭圆 1"/>
          <p:cNvSpPr/>
          <p:nvPr userDrawn="1"/>
        </p:nvSpPr>
        <p:spPr>
          <a:xfrm flipV="1">
            <a:off x="1085013" y="955029"/>
            <a:ext cx="252062" cy="259432"/>
          </a:xfrm>
          <a:prstGeom prst="ellipse">
            <a:avLst/>
          </a:prstGeom>
          <a:gradFill>
            <a:gsLst>
              <a:gs pos="0">
                <a:srgbClr val="9FDBF6"/>
              </a:gs>
              <a:gs pos="100000">
                <a:srgbClr val="2B96F6"/>
              </a:gs>
            </a:gsLst>
            <a:lin ang="2700000" scaled="1"/>
          </a:gra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sp>
        <p:nvSpPr>
          <p:cNvPr id="3" name="椭圆 2"/>
          <p:cNvSpPr/>
          <p:nvPr userDrawn="1"/>
        </p:nvSpPr>
        <p:spPr>
          <a:xfrm flipV="1">
            <a:off x="542771" y="1213957"/>
            <a:ext cx="160399" cy="165088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24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1774338" y="1044489"/>
            <a:ext cx="10066548" cy="0"/>
          </a:xfrm>
          <a:prstGeom prst="line">
            <a:avLst/>
          </a:prstGeom>
          <a:ln w="25400">
            <a:gradFill>
              <a:gsLst>
                <a:gs pos="0">
                  <a:srgbClr val="9FDBF6"/>
                </a:gs>
                <a:gs pos="100000">
                  <a:srgbClr val="2B96F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/>
          <p:cNvSpPr/>
          <p:nvPr userDrawn="1"/>
        </p:nvSpPr>
        <p:spPr>
          <a:xfrm flipV="1">
            <a:off x="1129081" y="525483"/>
            <a:ext cx="148229" cy="152562"/>
          </a:xfrm>
          <a:prstGeom prst="ellipse">
            <a:avLst/>
          </a:prstGeom>
          <a:solidFill>
            <a:schemeClr val="bg1"/>
          </a:soli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26392" y="368536"/>
            <a:ext cx="685096" cy="607196"/>
            <a:chOff x="3564960" y="1373389"/>
            <a:chExt cx="981452" cy="869854"/>
          </a:xfrm>
          <a:effectLst>
            <a:outerShdw blurRad="190500" dist="63500" dir="2700000" algn="tl" rotWithShape="0">
              <a:prstClr val="black">
                <a:alpha val="25000"/>
              </a:prstClr>
            </a:outerShdw>
          </a:effectLst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 rot="10800000">
              <a:off x="3564960" y="1373389"/>
              <a:ext cx="981452" cy="86985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98000">
                  <a:srgbClr val="9FDBF6"/>
                </a:gs>
                <a:gs pos="0">
                  <a:srgbClr val="2B96F6"/>
                </a:gs>
              </a:gsLst>
              <a:lin ang="2700000" scaled="1"/>
            </a:gradFill>
            <a:ln w="2540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400" dirty="0">
                <a:solidFill>
                  <a:prstClr val="black"/>
                </a:solidFill>
                <a:latin typeface="字魂45号-冰宇雅宋" panose="00000500000000000000" pitchFamily="2" charset="-122"/>
                <a:ea typeface="字魂45号-冰宇雅宋" panose="00000500000000000000" pitchFamily="2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714540" y="1564750"/>
              <a:ext cx="710056" cy="5731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02</a:t>
              </a:r>
              <a:endParaRPr lang="zh-CN" altLang="en-US" sz="2000" dirty="0">
                <a:solidFill>
                  <a:schemeClr val="bg1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14" name="标题 1"/>
          <p:cNvSpPr txBox="1">
            <a:spLocks/>
          </p:cNvSpPr>
          <p:nvPr userDrawn="1"/>
        </p:nvSpPr>
        <p:spPr>
          <a:xfrm>
            <a:off x="1718918" y="404630"/>
            <a:ext cx="2467492" cy="683927"/>
          </a:xfrm>
          <a:prstGeom prst="rect">
            <a:avLst/>
          </a:prstGeom>
        </p:spPr>
        <p:txBody>
          <a:bodyPr lIns="91415" tIns="45708" rIns="91415" bIns="45708" anchor="ctr">
            <a:normAutofit/>
          </a:bodyPr>
          <a:lstStyle>
            <a:lvl1pPr algn="ctr" defTabSz="9141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bg1"/>
                </a:solidFill>
                <a:effectLst/>
                <a:latin typeface="+mj-ea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25400" dir="2700000" algn="tl">
                    <a:srgbClr val="000000">
                      <a:alpha val="15000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科学研究汇报</a:t>
            </a: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3707900" y="691173"/>
            <a:ext cx="1662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Medical Research Report</a:t>
            </a:r>
            <a:endParaRPr lang="zh-CN" altLang="en-US" sz="1000" dirty="0">
              <a:solidFill>
                <a:schemeClr val="bg1">
                  <a:lumMod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091" t="32525" r="10757" b="51313"/>
          <a:stretch/>
        </p:blipFill>
        <p:spPr>
          <a:xfrm>
            <a:off x="11047697" y="350330"/>
            <a:ext cx="991908" cy="79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9108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>
            <a:gsLst>
              <a:gs pos="0">
                <a:srgbClr val="EDF6FD"/>
              </a:gs>
              <a:gs pos="100000">
                <a:schemeClr val="bg1"/>
              </a:gs>
            </a:gsLst>
            <a:lin ang="5400000" scaled="1"/>
          </a:gra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2" name="椭圆 1"/>
          <p:cNvSpPr/>
          <p:nvPr userDrawn="1"/>
        </p:nvSpPr>
        <p:spPr>
          <a:xfrm flipV="1">
            <a:off x="1085013" y="955029"/>
            <a:ext cx="252062" cy="259432"/>
          </a:xfrm>
          <a:prstGeom prst="ellipse">
            <a:avLst/>
          </a:prstGeom>
          <a:gradFill>
            <a:gsLst>
              <a:gs pos="0">
                <a:srgbClr val="9FDBF6"/>
              </a:gs>
              <a:gs pos="100000">
                <a:srgbClr val="2B96F6"/>
              </a:gs>
            </a:gsLst>
            <a:lin ang="2700000" scaled="1"/>
          </a:gra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sp>
        <p:nvSpPr>
          <p:cNvPr id="3" name="椭圆 2"/>
          <p:cNvSpPr/>
          <p:nvPr userDrawn="1"/>
        </p:nvSpPr>
        <p:spPr>
          <a:xfrm flipV="1">
            <a:off x="542771" y="1213957"/>
            <a:ext cx="160399" cy="165088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24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1774338" y="1044489"/>
            <a:ext cx="10066548" cy="0"/>
          </a:xfrm>
          <a:prstGeom prst="line">
            <a:avLst/>
          </a:prstGeom>
          <a:ln w="25400">
            <a:gradFill>
              <a:gsLst>
                <a:gs pos="0">
                  <a:srgbClr val="9FDBF6"/>
                </a:gs>
                <a:gs pos="100000">
                  <a:srgbClr val="2B96F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/>
          <p:cNvSpPr/>
          <p:nvPr userDrawn="1"/>
        </p:nvSpPr>
        <p:spPr>
          <a:xfrm flipV="1">
            <a:off x="1129081" y="525483"/>
            <a:ext cx="148229" cy="152562"/>
          </a:xfrm>
          <a:prstGeom prst="ellipse">
            <a:avLst/>
          </a:prstGeom>
          <a:solidFill>
            <a:schemeClr val="bg1"/>
          </a:soli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26392" y="368536"/>
            <a:ext cx="685096" cy="607196"/>
            <a:chOff x="3564960" y="1373389"/>
            <a:chExt cx="981452" cy="869854"/>
          </a:xfrm>
          <a:effectLst>
            <a:outerShdw blurRad="190500" dist="63500" dir="2700000" algn="tl" rotWithShape="0">
              <a:prstClr val="black">
                <a:alpha val="25000"/>
              </a:prstClr>
            </a:outerShdw>
          </a:effectLst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 rot="10800000">
              <a:off x="3564960" y="1373389"/>
              <a:ext cx="981452" cy="86985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98000">
                  <a:srgbClr val="9FDBF6"/>
                </a:gs>
                <a:gs pos="0">
                  <a:srgbClr val="2B96F6"/>
                </a:gs>
              </a:gsLst>
              <a:lin ang="2700000" scaled="1"/>
            </a:gradFill>
            <a:ln w="2540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400" dirty="0">
                <a:solidFill>
                  <a:prstClr val="black"/>
                </a:solidFill>
                <a:latin typeface="字魂45号-冰宇雅宋" panose="00000500000000000000" pitchFamily="2" charset="-122"/>
                <a:ea typeface="字魂45号-冰宇雅宋" panose="00000500000000000000" pitchFamily="2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714540" y="1564750"/>
              <a:ext cx="710056" cy="5731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03</a:t>
              </a:r>
              <a:endParaRPr lang="zh-CN" altLang="en-US" sz="2000" dirty="0">
                <a:solidFill>
                  <a:schemeClr val="bg1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14" name="标题 1"/>
          <p:cNvSpPr txBox="1">
            <a:spLocks/>
          </p:cNvSpPr>
          <p:nvPr userDrawn="1"/>
        </p:nvSpPr>
        <p:spPr>
          <a:xfrm>
            <a:off x="1718918" y="404630"/>
            <a:ext cx="2467492" cy="683927"/>
          </a:xfrm>
          <a:prstGeom prst="rect">
            <a:avLst/>
          </a:prstGeom>
        </p:spPr>
        <p:txBody>
          <a:bodyPr lIns="91415" tIns="45708" rIns="91415" bIns="45708" anchor="ctr">
            <a:normAutofit/>
          </a:bodyPr>
          <a:lstStyle>
            <a:lvl1pPr algn="ctr" defTabSz="9141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bg1"/>
                </a:solidFill>
                <a:effectLst/>
                <a:latin typeface="+mj-ea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25400" dir="2700000" algn="tl">
                    <a:srgbClr val="000000">
                      <a:alpha val="15000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研究难点疑点</a:t>
            </a: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3707900" y="691173"/>
            <a:ext cx="1662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Medical Research Report</a:t>
            </a:r>
            <a:endParaRPr lang="zh-CN" altLang="en-US" sz="1000" dirty="0">
              <a:solidFill>
                <a:schemeClr val="bg1">
                  <a:lumMod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091" t="32525" r="10757" b="51313"/>
          <a:stretch/>
        </p:blipFill>
        <p:spPr>
          <a:xfrm>
            <a:off x="11047697" y="350330"/>
            <a:ext cx="991908" cy="79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9987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>
            <a:gsLst>
              <a:gs pos="0">
                <a:srgbClr val="EDF6FD"/>
              </a:gs>
              <a:gs pos="100000">
                <a:schemeClr val="bg1"/>
              </a:gs>
            </a:gsLst>
            <a:lin ang="5400000" scaled="1"/>
          </a:gra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2" name="椭圆 1"/>
          <p:cNvSpPr/>
          <p:nvPr userDrawn="1"/>
        </p:nvSpPr>
        <p:spPr>
          <a:xfrm flipV="1">
            <a:off x="1085013" y="955029"/>
            <a:ext cx="252062" cy="259432"/>
          </a:xfrm>
          <a:prstGeom prst="ellipse">
            <a:avLst/>
          </a:prstGeom>
          <a:gradFill>
            <a:gsLst>
              <a:gs pos="0">
                <a:srgbClr val="9FDBF6"/>
              </a:gs>
              <a:gs pos="100000">
                <a:srgbClr val="2B96F6"/>
              </a:gs>
            </a:gsLst>
            <a:lin ang="2700000" scaled="1"/>
          </a:gra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sp>
        <p:nvSpPr>
          <p:cNvPr id="3" name="椭圆 2"/>
          <p:cNvSpPr/>
          <p:nvPr userDrawn="1"/>
        </p:nvSpPr>
        <p:spPr>
          <a:xfrm flipV="1">
            <a:off x="542771" y="1213957"/>
            <a:ext cx="160399" cy="165088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24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1774338" y="1044489"/>
            <a:ext cx="10066548" cy="0"/>
          </a:xfrm>
          <a:prstGeom prst="line">
            <a:avLst/>
          </a:prstGeom>
          <a:ln w="25400">
            <a:gradFill>
              <a:gsLst>
                <a:gs pos="0">
                  <a:srgbClr val="9FDBF6"/>
                </a:gs>
                <a:gs pos="100000">
                  <a:srgbClr val="2B96F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/>
          <p:cNvSpPr/>
          <p:nvPr userDrawn="1"/>
        </p:nvSpPr>
        <p:spPr>
          <a:xfrm flipV="1">
            <a:off x="1129081" y="525483"/>
            <a:ext cx="148229" cy="152562"/>
          </a:xfrm>
          <a:prstGeom prst="ellipse">
            <a:avLst/>
          </a:prstGeom>
          <a:solidFill>
            <a:schemeClr val="bg1"/>
          </a:soli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26392" y="368536"/>
            <a:ext cx="685096" cy="607196"/>
            <a:chOff x="3564960" y="1373389"/>
            <a:chExt cx="981452" cy="869854"/>
          </a:xfrm>
          <a:effectLst>
            <a:outerShdw blurRad="190500" dist="63500" dir="2700000" algn="tl" rotWithShape="0">
              <a:prstClr val="black">
                <a:alpha val="25000"/>
              </a:prstClr>
            </a:outerShdw>
          </a:effectLst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 rot="10800000">
              <a:off x="3564960" y="1373389"/>
              <a:ext cx="981452" cy="86985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98000">
                  <a:srgbClr val="9FDBF6"/>
                </a:gs>
                <a:gs pos="0">
                  <a:srgbClr val="2B96F6"/>
                </a:gs>
              </a:gsLst>
              <a:lin ang="2700000" scaled="1"/>
            </a:gradFill>
            <a:ln w="2540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400" dirty="0">
                <a:solidFill>
                  <a:prstClr val="black"/>
                </a:solidFill>
                <a:latin typeface="字魂45号-冰宇雅宋" panose="00000500000000000000" pitchFamily="2" charset="-122"/>
                <a:ea typeface="字魂45号-冰宇雅宋" panose="00000500000000000000" pitchFamily="2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714540" y="1564750"/>
              <a:ext cx="710056" cy="5731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04</a:t>
              </a:r>
              <a:endParaRPr lang="zh-CN" altLang="en-US" sz="2000" dirty="0">
                <a:solidFill>
                  <a:schemeClr val="bg1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14" name="标题 1"/>
          <p:cNvSpPr txBox="1">
            <a:spLocks/>
          </p:cNvSpPr>
          <p:nvPr userDrawn="1"/>
        </p:nvSpPr>
        <p:spPr>
          <a:xfrm>
            <a:off x="1718918" y="404630"/>
            <a:ext cx="2467492" cy="683927"/>
          </a:xfrm>
          <a:prstGeom prst="rect">
            <a:avLst/>
          </a:prstGeom>
        </p:spPr>
        <p:txBody>
          <a:bodyPr lIns="91415" tIns="45708" rIns="91415" bIns="45708" anchor="ctr">
            <a:normAutofit/>
          </a:bodyPr>
          <a:lstStyle>
            <a:lvl1pPr algn="ctr" defTabSz="9141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bg1"/>
                </a:solidFill>
                <a:effectLst/>
                <a:latin typeface="+mj-ea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25400" dir="2700000" algn="tl">
                    <a:srgbClr val="000000">
                      <a:alpha val="15000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研究成果展示</a:t>
            </a: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3707900" y="691173"/>
            <a:ext cx="1662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Medical Research Report</a:t>
            </a:r>
            <a:endParaRPr lang="zh-CN" altLang="en-US" sz="1000" dirty="0">
              <a:solidFill>
                <a:schemeClr val="bg1">
                  <a:lumMod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091" t="32525" r="10757" b="51313"/>
          <a:stretch/>
        </p:blipFill>
        <p:spPr>
          <a:xfrm>
            <a:off x="11047697" y="350330"/>
            <a:ext cx="991908" cy="79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6196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>
            <a:gsLst>
              <a:gs pos="0">
                <a:srgbClr val="EDF6FD"/>
              </a:gs>
              <a:gs pos="100000">
                <a:schemeClr val="bg1"/>
              </a:gs>
            </a:gsLst>
            <a:lin ang="5400000" scaled="1"/>
          </a:gra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2" name="椭圆 1"/>
          <p:cNvSpPr/>
          <p:nvPr userDrawn="1"/>
        </p:nvSpPr>
        <p:spPr>
          <a:xfrm flipV="1">
            <a:off x="1085013" y="955029"/>
            <a:ext cx="252062" cy="259432"/>
          </a:xfrm>
          <a:prstGeom prst="ellipse">
            <a:avLst/>
          </a:prstGeom>
          <a:gradFill>
            <a:gsLst>
              <a:gs pos="0">
                <a:srgbClr val="9FDBF6"/>
              </a:gs>
              <a:gs pos="100000">
                <a:srgbClr val="2B96F6"/>
              </a:gs>
            </a:gsLst>
            <a:lin ang="2700000" scaled="1"/>
          </a:gra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sp>
        <p:nvSpPr>
          <p:cNvPr id="3" name="椭圆 2"/>
          <p:cNvSpPr/>
          <p:nvPr userDrawn="1"/>
        </p:nvSpPr>
        <p:spPr>
          <a:xfrm flipV="1">
            <a:off x="542771" y="1213957"/>
            <a:ext cx="160399" cy="165088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24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1774338" y="1044489"/>
            <a:ext cx="10066548" cy="0"/>
          </a:xfrm>
          <a:prstGeom prst="line">
            <a:avLst/>
          </a:prstGeom>
          <a:ln w="25400">
            <a:gradFill>
              <a:gsLst>
                <a:gs pos="0">
                  <a:srgbClr val="9FDBF6"/>
                </a:gs>
                <a:gs pos="100000">
                  <a:srgbClr val="2B96F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/>
          <p:cNvSpPr/>
          <p:nvPr userDrawn="1"/>
        </p:nvSpPr>
        <p:spPr>
          <a:xfrm flipV="1">
            <a:off x="1129081" y="525483"/>
            <a:ext cx="148229" cy="152562"/>
          </a:xfrm>
          <a:prstGeom prst="ellipse">
            <a:avLst/>
          </a:prstGeom>
          <a:solidFill>
            <a:schemeClr val="bg1"/>
          </a:solidFill>
          <a:ln w="25400">
            <a:noFill/>
          </a:ln>
          <a:effectLst>
            <a:outerShdw blurRad="127000" dist="76200" dir="5040000" sx="79000" sy="79000" algn="tl" rotWithShape="0">
              <a:prstClr val="black">
                <a:alpha val="3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4800" dirty="0">
              <a:solidFill>
                <a:prstClr val="black"/>
              </a:solidFill>
              <a:latin typeface="思源黑体 Light" panose="020B0300000000000000" pitchFamily="34" charset="-122"/>
              <a:ea typeface="字魂105号-简雅黑" panose="00000500000000000000" pitchFamily="2" charset="-122"/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26392" y="368536"/>
            <a:ext cx="685096" cy="607196"/>
            <a:chOff x="3564960" y="1373389"/>
            <a:chExt cx="981452" cy="869854"/>
          </a:xfrm>
          <a:effectLst>
            <a:outerShdw blurRad="190500" dist="63500" dir="2700000" algn="tl" rotWithShape="0">
              <a:prstClr val="black">
                <a:alpha val="25000"/>
              </a:prstClr>
            </a:outerShdw>
          </a:effectLst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 rot="10800000">
              <a:off x="3564960" y="1373389"/>
              <a:ext cx="981452" cy="86985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98000">
                  <a:srgbClr val="9FDBF6"/>
                </a:gs>
                <a:gs pos="0">
                  <a:srgbClr val="2B96F6"/>
                </a:gs>
              </a:gsLst>
              <a:lin ang="2700000" scaled="1"/>
            </a:gradFill>
            <a:ln w="2540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400" dirty="0">
                <a:solidFill>
                  <a:prstClr val="black"/>
                </a:solidFill>
                <a:latin typeface="字魂45号-冰宇雅宋" panose="00000500000000000000" pitchFamily="2" charset="-122"/>
                <a:ea typeface="字魂45号-冰宇雅宋" panose="00000500000000000000" pitchFamily="2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714540" y="1564750"/>
              <a:ext cx="710056" cy="5731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effectLst>
                    <a:outerShdw blurRad="25400" dist="25400" dir="2700000" algn="tl">
                      <a:srgbClr val="000000">
                        <a:alpha val="25000"/>
                      </a:srgbClr>
                    </a:outerShdw>
                  </a:effectLst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05</a:t>
              </a:r>
              <a:endParaRPr lang="zh-CN" altLang="en-US" sz="2000" dirty="0">
                <a:solidFill>
                  <a:schemeClr val="bg1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14" name="标题 1"/>
          <p:cNvSpPr txBox="1">
            <a:spLocks/>
          </p:cNvSpPr>
          <p:nvPr userDrawn="1"/>
        </p:nvSpPr>
        <p:spPr>
          <a:xfrm>
            <a:off x="1718918" y="404630"/>
            <a:ext cx="2467492" cy="683927"/>
          </a:xfrm>
          <a:prstGeom prst="rect">
            <a:avLst/>
          </a:prstGeom>
        </p:spPr>
        <p:txBody>
          <a:bodyPr lIns="91415" tIns="45708" rIns="91415" bIns="45708" anchor="ctr">
            <a:normAutofit/>
          </a:bodyPr>
          <a:lstStyle>
            <a:lvl1pPr algn="ctr" defTabSz="9141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bg1"/>
                </a:solidFill>
                <a:effectLst/>
                <a:latin typeface="+mj-ea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25400" dir="2700000" algn="tl">
                    <a:srgbClr val="000000">
                      <a:alpha val="15000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未来研究方向</a:t>
            </a: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3707900" y="691173"/>
            <a:ext cx="1662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Medical Research Report</a:t>
            </a:r>
            <a:endParaRPr lang="zh-CN" altLang="en-US" sz="1000" dirty="0">
              <a:solidFill>
                <a:schemeClr val="bg1">
                  <a:lumMod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091" t="32525" r="10757" b="51313"/>
          <a:stretch/>
        </p:blipFill>
        <p:spPr>
          <a:xfrm>
            <a:off x="11047697" y="350330"/>
            <a:ext cx="991908" cy="79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3142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0877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3569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7" r:id="rId3"/>
    <p:sldLayoutId id="2147483658" r:id="rId4"/>
    <p:sldLayoutId id="2147483659" r:id="rId5"/>
    <p:sldLayoutId id="2147483655" r:id="rId6"/>
  </p:sldLayoutIdLst>
  <mc:AlternateContent xmlns:mc="http://schemas.openxmlformats.org/markup-compatibility/2006">
    <mc:Choice xmlns:p14="http://schemas.microsoft.com/office/powerpoint/2010/main" xmlns="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15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9" indent="-228539" algn="l" defTabSz="91415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17" indent="-228539" algn="l" defTabSz="91415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95" indent="-228539" algn="l" defTabSz="91415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72" indent="-228539" algn="l" defTabSz="91415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51" indent="-228539" algn="l" defTabSz="91415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28" indent="-228539" algn="l" defTabSz="91415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06" indent="-228539" algn="l" defTabSz="91415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85" indent="-228539" algn="l" defTabSz="91415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162" indent="-228539" algn="l" defTabSz="91415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8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56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34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12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90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68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45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24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947912" y="586854"/>
            <a:ext cx="6114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伦理审查会议召开日期及会审纸质材料接收截止日期</a:t>
            </a:r>
          </a:p>
          <a:p>
            <a:endParaRPr lang="zh-CN" altLang="en-US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172191" y="1050877"/>
          <a:ext cx="9759667" cy="4817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315"/>
                <a:gridCol w="2212838"/>
                <a:gridCol w="2212838"/>
                <a:gridCol w="2212838"/>
                <a:gridCol w="2212838"/>
              </a:tblGrid>
              <a:tr h="367175"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1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2023</a:t>
                      </a:r>
                      <a:r>
                        <a:rPr lang="zh-CN" altLang="en-US" sz="15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1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1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2024</a:t>
                      </a:r>
                      <a:r>
                        <a:rPr lang="zh-CN" altLang="en-US" sz="15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1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1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2022.12.30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1.13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1.10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1.24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1.5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1.16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1.19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1.30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1.27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2.10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2.7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2.21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2.6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2.20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156" rtl="0" eaLnBrk="1" latinLnBrk="0" hangingPunct="1"/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3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2.24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3.10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3.7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3.21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3.1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3.12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3.15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3.26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4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3.31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4.14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4.11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4.25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4.5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4.16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4.19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4.30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5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5.5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5.19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5.16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5.30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5.3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5.14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5.17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5.28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6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6.2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6.16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6.13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6.27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5.31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6.11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6.14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6.25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7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6.30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7.14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7.11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7.25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7.5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7.16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7.19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7.30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8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8.4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8.18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8.15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8.29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8.2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8.13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8.16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8.27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9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9.1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9.15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9.12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9.26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8.30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9.10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9.13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9.24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10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9.29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10.20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10.17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10.31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10.9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10.15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10.18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10.29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11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11.3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11.17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11.14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11.28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11.1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11.12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11.15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11.26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12</a:t>
                      </a:r>
                      <a:r>
                        <a:rPr lang="zh-CN" altLang="en-US" sz="1500" b="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月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12.1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12.15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12.12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12.26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11.30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12.10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56" rtl="0" eaLnBrk="1" latinLnBrk="0" hangingPunct="1"/>
                      <a:r>
                        <a:rPr lang="en-US" altLang="zh-CN" sz="1500" b="0" kern="1200" dirty="0" smtClean="0">
                          <a:solidFill>
                            <a:srgbClr val="0F6DFA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12.13</a:t>
                      </a:r>
                      <a:r>
                        <a:rPr lang="zh-CN" altLang="en-US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、</a:t>
                      </a:r>
                      <a:r>
                        <a:rPr lang="en-US" altLang="zh-CN" sz="1500" b="0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12.24</a:t>
                      </a:r>
                      <a:endParaRPr lang="zh-CN" altLang="en-US" sz="1500" b="0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" name="直接连接符 4"/>
          <p:cNvCxnSpPr/>
          <p:nvPr/>
        </p:nvCxnSpPr>
        <p:spPr>
          <a:xfrm>
            <a:off x="1173720" y="1078173"/>
            <a:ext cx="941695" cy="3548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1094107" y="1064526"/>
            <a:ext cx="1157786" cy="361160"/>
            <a:chOff x="1094107" y="1064526"/>
            <a:chExt cx="1157786" cy="361160"/>
          </a:xfrm>
        </p:grpSpPr>
        <p:sp>
          <p:nvSpPr>
            <p:cNvPr id="6" name="TextBox 5"/>
            <p:cNvSpPr txBox="1"/>
            <p:nvPr/>
          </p:nvSpPr>
          <p:spPr>
            <a:xfrm>
              <a:off x="1528562" y="1064526"/>
              <a:ext cx="7233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zh-CN" altLang="en-US" sz="1200" b="1" dirty="0" smtClean="0">
                  <a:latin typeface="宋体" pitchFamily="2" charset="-122"/>
                  <a:ea typeface="宋体" pitchFamily="2" charset="-122"/>
                </a:rPr>
                <a:t>年度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94107" y="1148687"/>
              <a:ext cx="7233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zh-CN" altLang="en-US" sz="1200" b="1" dirty="0" smtClean="0">
                  <a:latin typeface="宋体" pitchFamily="2" charset="-122"/>
                  <a:ea typeface="宋体" pitchFamily="2" charset="-122"/>
                </a:rPr>
                <a:t>月份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119116" y="5895831"/>
            <a:ext cx="10645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rgbClr val="0F6DFA"/>
                </a:solidFill>
                <a:latin typeface="宋体" pitchFamily="2" charset="-122"/>
                <a:ea typeface="宋体" pitchFamily="2" charset="-122"/>
              </a:rPr>
              <a:t>蓝色为纸质材料</a:t>
            </a:r>
            <a:r>
              <a:rPr lang="zh-CN" altLang="en-US" sz="1400" dirty="0" smtClean="0">
                <a:solidFill>
                  <a:srgbClr val="0F6DFA"/>
                </a:solidFill>
                <a:latin typeface="宋体" pitchFamily="2" charset="-122"/>
                <a:ea typeface="宋体" pitchFamily="2" charset="-122"/>
              </a:rPr>
              <a:t>接收截止</a:t>
            </a:r>
            <a:r>
              <a:rPr lang="zh-CN" altLang="en-US" sz="1400" dirty="0" smtClean="0">
                <a:solidFill>
                  <a:srgbClr val="0F6DFA"/>
                </a:solidFill>
                <a:latin typeface="宋体" pitchFamily="2" charset="-122"/>
                <a:ea typeface="宋体" pitchFamily="2" charset="-122"/>
              </a:rPr>
              <a:t>日期</a:t>
            </a:r>
            <a:r>
              <a:rPr lang="zh-CN" altLang="en-US" sz="1400" dirty="0" smtClean="0">
                <a:latin typeface="宋体" pitchFamily="2" charset="-122"/>
                <a:ea typeface="宋体" pitchFamily="2" charset="-122"/>
              </a:rPr>
              <a:t>，黑色为伦理审查会议召开日期，</a:t>
            </a:r>
            <a:r>
              <a:rPr lang="zh-CN" altLang="zh-CN" sz="1400" dirty="0" smtClean="0">
                <a:latin typeface="宋体" pitchFamily="2" charset="-122"/>
                <a:ea typeface="宋体" pitchFamily="2" charset="-122"/>
              </a:rPr>
              <a:t>以上为预计日期，如遇特殊情况，伦理办公室将进行调整</a:t>
            </a:r>
            <a:r>
              <a:rPr lang="zh-CN" altLang="en-US" sz="14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1400" dirty="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3156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 xmlns="">
        <p14:playEvt time="1" objId="2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E850C665-4CB3-4278-AA93-BB0D1B906B96"/>
  <p:tag name="ISPRING_SCORM_RATE_SLIDES" val="1"/>
  <p:tag name="ISPRINGONLINEFOLDERID" val="0"/>
  <p:tag name="ISPRINGONLINEFOLDERPATH" val="Content List"/>
  <p:tag name="ISPRINGCLOUDFOLDERID" val="0"/>
  <p:tag name="ISPRING_PRESENTATION_TITLE" val="HG00062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wQUAAIACAA8uqxIFQ6tKGQEAAAHEQAAHQAAAHVuaXZlcnNhbC9jb21tb25fbWVzc2FnZXMubG5nrVhtb9s2EP5eoP+BEFBgA7a0HdCiGBIHtMTYRGTJleg42QsERmJsIpSY6cVt9mm/Zj9sv2RHyk7ivkBSEsA2TMr33PHunrujD48/5wptRFlJXRw5bw/eOEgUqc5ksTpyFuzk5w8OqmpeZFzpQhw5hXbQ8ejli0PFi1XDVwK+v3yB0GEuqgqW1cis7tdIZkfOfJy44WyOg4vEDydhMqYTZ+Tq/IYXt8jXK/1H+cMv7z98fvvu/Y+Hr7eSfYDiGfb9fShkkd696QEUsCj0E0AjfhKQc+aMzOcwuXDBfBoQZ7T9Mkx6HpEzZ2Q+O+UWUUQClsQ+9UhC4yQImfWFTxjxnNGFbtCabwSqNdpI8QnVawGRrGUpUKVkZh+kGjaKRnQp88IZpkESkZhF1GU0DJxRrMvy9icLy5t6rUtQV6FMVvxSiczqhJyxz29KUYFqXkNOIXjVawm/1DmXxUGn6ggvaTBJWBj6cUICb7fjjEiRIa/kRs1AlAjHJAKAkleifIRsYrPMiiOs1DCEKZ1MfXgzY8JUrtYK3vVQO+YEYjAXRZcU5AiJILvieBlGnnEaqEIc3fCq+qTLbC8/HgaqC5gGbggp6LIH4Mxg7IAhxhIqR1mKtO4Cm5E4xhOSjMNzSGTgXThEIjwFup0OkbggMVCExF0yAT6jE2wS3lBsl/87fqXcpLO6RTxNQc64byN1U8GOcSmwwDKtOhimJiYfFxA2iv3v0LhFBe/a1UpuBNhRZqLsVASVxSWeyaKPC/pbcoKpT7wE0soLlwmzJc9ozPktKnSNeLbhRSrQpUh5A7l+C88ymdlnJs5W/1+N/BvxeltVXm0LUuCR81dD7dmrYd8wq6nAproW+U3dpdo4bGv+Y6wwOf1dE/oc/XH6Y5cEOKLh80Smknmj2qr75PjcWTY0Rp1GPNFT/aP13JbEbW0dUyhYY6n7SxDopqZ/QANU/aVocAKK5m2JhhpOi6sBOoNwCxBo9FiMM3DVngln4MIB8ksyjimD2WgpLitZd44dlo1tgL4d2hTmPCVqcU/GS3GlYcJRgm/a6QO6kI10Z0AfDDd7rYJR5oPJAQCu2uQBSCVzsD/rgbmYkZ0H2gK/d5KlblRmyavktS3y4NsmF1+PTVelzu2u4tUuedsmc/wUK9rDRa3S+YD2f8e/3vF5QL/HRykmOHKniYsDl5hB33BV9RQCChhX+CxOfDw24sCFnNfpGprplW6KrCdQO6t75AQD2PbMseBluv7vn397YnxhSbuLtru/DgIBYpsqSO7Afg90Lao/u0AYHu/L2UUfqe3dZifX86rDKGThs9wheNtacp3D1kG3XkjybdAwY9idzoAHsU173ZQwug1BmOHoFGqZncKd0YyX11AImdZqEIp1tUnAepj2++tlUytZiCGyT2sl5sCMzhPsefauDeRTMr1ue2YGN4p0e+lWcOnuC+ZOcQB19gs8kcl6IKBtTbsqBERv1/c033zdqe5Wlf3L4vD1g38w/gdQSwMEFAACAAgAPLqs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A8uqx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Dy6rE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Dy6rE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Dy6rE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Dy6rEia+ZZkawAAAGsAAAAcAAAAdW5pdmVyc2FsL2xvY2FsX3NldHRpbmdzLnhtbLOxr8jNUShLLSrOzM+zVTLUM1BSSM1Lzk/JzEu3VQoNcdO1UFIoLknMS0nMyc9LtVXKy1dSsLfjssnJT07MCU4tKQEqLFYoyEmsTC0KSc0FMkpS/RJzgSqf7ZnyfMmuZ9Pan6/Yr6RvxwUA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y6rEiwhyP0bAEAAPcCAAApAAAAdW5pdmVyc2FsL3NraW5fY3VzdG9taXphdGlvbl9zZXR0aW5ncy54bWyNUttKJDEQffcrgj8wSSq3hnYgt5Z5UdEBn5vp7NKsppdOxGXJx5t2dxhHRzT1VHVOnaIqp02/xmifUp4ex799Hqd4F3Ie48+0PkOo3U0P03wzhxRyWh0q92McpudN/DEttVpNuY9DPw92QdMao+71ISW1cqpmzDCKJPPUK+Q8txVrwDVgK+Yose3qncQ/3TnsQsynVdvVEfqxYRNTmPMmDuHPGo7Zb6HjDS7nfhgrL60FW6LspxbHlkCMcMl9oRoABLLcEYeLlI3UBHnMOIZiFAUKiHBOGlGIpBxq1jWiqjDfCMQkY9QV6mntRlobR22R0BCi6zSvGlu6zkiMESEEmCtcQGcwqmyoGhrUckBwYEAUbTRRgDrbmY4V77ywHCnqBcaFGQMYH4572O7tuQ7Vb6+zP+cXgie/4CS6eGt1wlzt7mmeK3kbHn8/9Dmgcbg4v7n1d/5qq7eb66vz/7589fCetZi1bv2pt18AUEsDBBQAAgAIAD26rEgk4P8XxAwAAGMZAAAXAAAAdW5pdmVyc2FsL3VuaXZlcnNhbC5wbmftV2lcU+eaP4rFTi0gagqyO7bSRcSoARSTuADiKJuEIrKLlssuyCEGCNFLWwRF2t5b8IIhEiwBwk5DMAFCReDWGFBZwmKkgiEkhyRgICFkm4P2zm9mvs3n4cP5nfP83/c9z/p/znPy/X1PmXxk9REAACanvT3OAYARAgA23vzQGEaMf+Lvhm8brp47dQJoGLARw8Km2OM+xwGguWiLNvoDWP63K94hVwHAtGft2tCfUn0JACxXTnscx12LkArO0C8Jx/tf68/mANhjVSeMpz91256/G/GxB+7xJYcvN3lUnLb5ouBzX49Ntn/Z/9f7Nx22Dedv3vpi4KhnjatKSZygBU+BE4bwCfbqhSsB7IT6oKCEkWgspzaI7VxXJS5L6QohKsdj6X4Y9ZvHm+2zYXOuPDSvtai1nhWn4bIXey2kT2DszIhZzJH8gjMl+xhbNgJAXaBt6jbEFMlAZMOL3S4j2y0kd6uT9/z5jFmdq8z4l8DaCW9hb4NDcswDBz+aB2wAAA8P2PGt5uvgOrgOroPr4Dq4Dq6D6+A6uA7+PwT3ZWukzK8A4PrQ//FH4Q0uYHGZH9kYkaMWjswUYbsy5yryvsZPEVUoWnKwoItFBrPYUgCI6iQ85RcyB26xdMLvLCLGEsLOc0ePxOhkLYMwlGdjIbdFRMLvkLzKkielzDNqk1MEsuQsAGifoFFyMnldhHvVqdFJoUxe64XZjkICPkAl3jfJaeysnBbTKMkpfzAakvFMdI2IQtJ7uKaI/UirQ5K/+WEeSrQkvYJC5+ikKY76xSJSGIrSQzDoVM5yTXAEQVhAUOjOcXmKb0BKobBrVUL/arZQge+M5KO9BqaPtDmpSjjayzMZVbN49sB0yd/9dm8wpb26je67b6nXqzjMSTT9MgssOi5gxuq+17wKSI24Vb9mR77VPcGVHhNHI0ay/kU981XmCAHxKZhjEsWV56jYfxsSptl4STUF+RMi/MvUfmFT9Q1Nu/MTOcmgYRw/D43E1YdyCwnL7dU3MnnW2EEog9X/z5Cw/iphfCj0FmoOU4iWB55UYF/XcZVxn3aPV7vG2xHe/KhcVt5Nn8RAo4f3gPYUYVla1ilPfOXAreQsX7pxNKqdPmT1AOQ+jT82YbIiIYsJDsElDK7wR7oOY/YMCl/9KH+VcHih4XqdpjanYauNavzmT81haLs+x2CUNwUb1L7YZz25f+co2ss3y5ZhMiPy4Y64FPUrKqjT/JVvFf4Ur41hKZLtf8hA5dh7K1zASPxkjhV1+u990f/O9jpm8h+iG6+PYGpWloeJLR3y+IVwGneMTumnfYhasM9dtbpXdPnJtaPD14nqmpO6rCEiW4ZMm4CqKVAqK+mhuYWCECtd07T1vabzGhlKaQlOYtc0LbMVdV2Ru748EXOdzysbcf9N4d5LtvrnHXzP4Q5Zl3VAs00Uf5B7g7CTazZzgC1kmkzACX4BjYEPk5jOz9H2ZhXsZCAjMO+RjUL1eTGLuB9+qRdoiWPqNNsQFchuaJZXnMsKMfk0oev+CgiqBCk7EQKhRUAzW8baMMZDkpAPh6S5IcyB5lps2aQ0l3iz4JnlH6Di+yMPLgsOIHaAe7Pwe9F5QXn7ebtcSTTqgH2e289qd0TrhRwbDK5PZSvpSA3pqZLjEjNvP+A3Q2nUjX+sLo+GpjAa6f11k2atyeQYpYwtb9NEB3NCcHtp4aLPWNLT0m0IxMeQHhdrguu3uJQnjCrqqdaF5UKpU8NE5KMKYynIwS0VLlj/GECLWUA3BpYcNBtNcMA2ttqMDbbBibxqu9z+UtQWlhCwKKE3tolSMn3mGqyv80x1FqsNQYKuuyBk07rk/EVBgb/Js76oJLKwwrHHbT4ublKYmhEfyX/tednj8d1gIzWyEWNrKRqMHLb7DVlcJmebA2AOOdmqia97RY6E6wX8x25cxkOnskd7RtD2/BoLRhFWf016lSRQ/wIH3uWMPjuxc8OvS8OBfuHlkZzQWYJz59ILSb5j+Xn06lxlqDPtqGa+tcS5Mqec/wUYgmr0LVG0iZW9daGxZSwnRqGCMOMymjHMSXCXTJFLIzWNOeWqmBpuvQJSvekYeBGn7P0hm3MCB2zmo+3dl0+s8FyntIaDBgn/O/WvQ+GuADTSvCSAxA2jPjFR4Y0QVGWGWYmChMNlZ1EkbfL5HOpbtYhCuYc1ntfMKfvXtCJ5RhqruUFRoesAq2Y2+MoIbvJoG3NjZVUz1sUHJDKexpGVGgR1o1u7TO2WWFrM5dHIcKnMEVde50kTxJh4KyPBOSSS4kq9aDf3NRDGShe/0ZoboXglrUsD7vJ7ew+SPvKHRnHRSGc2PZnylAW27QxMmnJLCcfdVpObfZPw3/XerL18tFDHjpsie6FdWMSW/GrAtCELY1pWheS4S9P5Jsfke/UTgT7cDdKVpfs5Miq1A+awo6joRoZPmXHfjEBz2MGrOz3PU0qddIQrLGk2LlERR6Xe1rkVR8p60qqrq/u9mH4u5oju38DB/uihQ7P4916AjZWa2hpjDqrdafcnEvJyKdYsM8E/rJh7myuuIjigMQLLqX7LXJlwVwBbovx9LWClcOtqG1GOOG6BqBcPO/VEfYvzUTjat5709BQrf99DvZgLN78puiMl++2bDUi6Ij6CaXqF8S54fVrZuyx1ysD0SKhq8bMZ5Jztcf9AkzZIswNVVepMG2j8bTFRv+PiY2/yKAs18vp4jL6LRTwAjY5XVbEEMewEd75nbwf5l7aErjp1E60UO2jt0Wv4k0Vi3P7h3OUiknZG0kjSQZLmfjv2o1wzTDtL2jbpW2xu0RSuyrZx8YnJwU+IYXa8CtHKx1E8Cu72DcV+486Z7XnI7gjT+wkTLvvLOd1HTYkX9N89IKZrLo3Wt/r4xLj3qY5JplCFxIN6dCO/xqEmbtO4lvhT9PxU652CzER43/aA5gWKQRsLisj48m9Pov35D68tTv9+gJFYPxT+yULr/6ygTv0q9K6CJg7dD/fy3Jnn5GRYHdpnNKPeXgTmbZLWvs9lvNUkkvTCfwgTEEB5NozjDiBRpjorUwRieWzuXbwrMPntovKsiR/mhlsYvviQ7kGWKCa2IxdVRXi1onJbq5/uzDWaajJZ9FIXk7+wqy3z9o0cMp5AgXlYJ+es7BMBQ2+H7hBBTcw7TxVJDc3Td4sDkCkz/s/9NTSlZw0lgdwsQFyaaeHuolLttgv0Y164sxKsvrantPh1E8+J+bIlc7HXIljeqbITPb06iMan3bWGRraEqbLHT6myw2gRDv3u7gItKCqBXT8vhxo5mGUL8hmTb1xNZBDe26lVu8UH5d2gOJU4PAg9hUYcsmCSvqSNSIvgXuwCsos1laa5tYp+2scoUmLPOadAzYOcCDvZoX20vvKZjmbSULeVpNm/KD+ZlLj7yz3LH8yvmvYesJIMEBU8V7/hQa7a7OhCt6RLI0vYXB+mYd04FCwpd9bMlReVDd+60OmdoXDp3LMWqG9iFw1B906975hsePxhCizYKzzqNPNZ0uC8cjIFSyhJN/2+9rHQ4deBspIaWGOXepZePJM9Z/w8rCara74yC2N3Ai8AElVvuc7M/9b1l4b8mHDXp15Mg+qZEeZbfrH+tliY5ipID2Tb8LuSt/J+Zom4GJZoZteaIcnvBgHG8nlQEzVaf7VO0ogmK5tox3FnPXqXa6w9rv4iU7cUydTXPhSARk1lzhztgdWcXsKfH69VWNkkscksACk2JdXK/fduruDKg9y04mzoTzNn+CufBfGfw2xk02MkbP5YzHCSoS5UZNkJf62kSvkZOL9+PRmRwzlSBn+f2TFIJNSuUjN0ceOE+0/Uz02oD8+t5daWNo52HDyXufdzAKtBRbQ2fiBoG2SBd3ghetlL9y8HoP6L7I5b6jU+XgIYt79P0i/kYevKCbP/yOh+wpBKmVNd8QDvZxkLalDC/pwkPYgoCX9nluaMwVCQINhniFkK0RbN8FuG9KQd0LwtQsSIwDs1Yw3qwVCDqzTEKRRKL/lAS73DP/rYuYb1tNXtkx3XI200qq8ydlrYKRxd8q4dTJZXuxWZtRAzXsZSiBlvBQUaOYdTePP1dO8tR+571gCAKKgz+urt6GaofeF8T22beGtKn9QWIfSXu9k9invVW+ddLQ8ejrYHWR8X5NnnrLxp+qHU8XPgegxY3pfNHsOHXetMMWB8EQj+LX4kSfeGc70Ri3J/3/8AICzlf83fP26BR+twdyN4oi6T5G/BahdOum//l6BbCvwvgW7wwdTDB5RBtgFDp3HDS1MGPTN8K7xasxp9tqSSWmVP0qYu61RTzK/gkR7njHPVHqj/2rDZPGxTofVh76/hs8BpT1+PhhNRf/1PUEsDBBQAAgAIAD26rEhwa966SwAAAGoAAAAbAAAAdW5pdmVyc2FsL3VuaXZlcnNhbC5wbmcueG1ss7GvyM1RKEstKs7Mz7NVMtQzULK34+WyKShKLctMLVeoAIoBBSFASaESyDVCcMszU0oybJXMzUwRYhmpmekZJbZKpuYmcEF9oJEAUEsBAgAAFAACAAgAQ5RXRw3AMR7AAQAA2gMAAA8AAAAAAAAAAQAAAAAAAAAAAG5vbmUvcGxheWVyLnhtbFBLAQIAABQAAgAIADy6rEgVDq0oZAQAAAcRAAAdAAAAAAAAAAEAAAAAAO0BAAB1bml2ZXJzYWwvY29tbW9uX21lc3NhZ2VzLmxuZ1BLAQIAABQAAgAIADy6rEgIfgsjKQMAAIYMAAAnAAAAAAAAAAEAAAAAAIwGAAB1bml2ZXJzYWwvZmxhc2hfcHVibGlzaGluZ19zZXR0aW5ncy54bWxQSwECAAAUAAIACAA8uqxItfwJZLoCAABVCgAAIQAAAAAAAAABAAAAAAD6CQAAdW5pdmVyc2FsL2ZsYXNoX3NraW5fc2V0dGluZ3MueG1sUEsBAgAAFAACAAgAPLqsSCqWD2f+AgAAlwsAACYAAAAAAAAAAQAAAAAA8wwAAHVuaXZlcnNhbC9odG1sX3B1Ymxpc2hpbmdfc2V0dGluZ3MueG1sUEsBAgAAFAACAAgAPLqsSGhxUpGaAQAAHwYAAB8AAAAAAAAAAQAAAAAANRAAAHVuaXZlcnNhbC9odG1sX3NraW5fc2V0dGluZ3MuanNQSwECAAAUAAIACAA8uqxIPTwv0cEAAADlAQAAGgAAAAAAAAABAAAAAAAMEgAAdW5pdmVyc2FsL2kxOG5fcHJlc2V0cy54bWxQSwECAAAUAAIACAA8uqxImvmWZGsAAABrAAAAHAAAAAAAAAABAAAAAAAFEwAAdW5pdmVyc2FsL2xvY2FsX3NldHRpbmdzLnhtbFBLAQIAABQAAgAIAESUV0cjtE77+wIAALAIAAAUAAAAAAAAAAEAAAAAAKoTAAB1bml2ZXJzYWwvcGxheWVyLnhtbFBLAQIAABQAAgAIADy6rEiwhyP0bAEAAPcCAAApAAAAAAAAAAEAAAAAANcWAAB1bml2ZXJzYWwvc2tpbl9jdXN0b21pemF0aW9uX3NldHRpbmdzLnhtbFBLAQIAABQAAgAIAD26rEgk4P8XxAwAAGMZAAAXAAAAAAAAAAAAAAAAAIoYAAB1bml2ZXJzYWwvdW5pdmVyc2FsLnBuZ1BLAQIAABQAAgAIAD26rEhwa966SwAAAGoAAAAbAAAAAAAAAAEAAAAAAIMlAAB1bml2ZXJzYWwvdW5pdmVyc2FsLnBuZy54bWxQSwUGAAAAAAwADACGAwAAByYAAAA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主题​​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17445"/>
      </a:accent1>
      <a:accent2>
        <a:srgbClr val="E94744"/>
      </a:accent2>
      <a:accent3>
        <a:srgbClr val="009288"/>
      </a:accent3>
      <a:accent4>
        <a:srgbClr val="015A74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gency FB"/>
        <a:ea typeface="造字工房悦黑（非商用）常规体"/>
        <a:cs typeface=""/>
      </a:majorFont>
      <a:minorFont>
        <a:latin typeface="Agency FB"/>
        <a:ea typeface="造字工房悦黑（非商用）常规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76200" cap="flat" cmpd="sng" algn="ctr">
          <a:noFill/>
          <a:prstDash val="solid"/>
          <a:miter lim="800000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prstClr val="white"/>
            </a:solidFill>
            <a:effectLst/>
            <a:uLnTx/>
            <a:uFillTx/>
            <a:latin typeface="Arial"/>
            <a:ea typeface="微软雅黑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217</Words>
  <Application>Microsoft Office PowerPoint</Application>
  <PresentationFormat>自定义</PresentationFormat>
  <Paragraphs>66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2020-09-11T04:17:03Z</dcterms:created>
  <dcterms:modified xsi:type="dcterms:W3CDTF">2023-08-30T13:55:23Z</dcterms:modified>
</cp:coreProperties>
</file>